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3" r:id="rId3"/>
    <p:sldId id="276" r:id="rId4"/>
    <p:sldId id="281" r:id="rId5"/>
    <p:sldId id="289" r:id="rId6"/>
    <p:sldId id="291" r:id="rId7"/>
    <p:sldId id="298" r:id="rId8"/>
    <p:sldId id="300" r:id="rId9"/>
    <p:sldId id="286" r:id="rId10"/>
    <p:sldId id="304" r:id="rId11"/>
    <p:sldId id="305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996" y="102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7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1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eronSuditha/RedXParking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740876"/>
            <a:ext cx="10896600" cy="854075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EA9CD-976B-214B-A2BB-638047013A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7185"/>
            <a:ext cx="3657600" cy="36576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14398AD-181F-482E-B72B-6B21CD9509A2}"/>
              </a:ext>
            </a:extLst>
          </p:cNvPr>
          <p:cNvSpPr txBox="1">
            <a:spLocks/>
          </p:cNvSpPr>
          <p:nvPr/>
        </p:nvSpPr>
        <p:spPr>
          <a:xfrm>
            <a:off x="569774" y="4358139"/>
            <a:ext cx="10896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https://redxsdk.com/parking</a:t>
            </a:r>
          </a:p>
        </p:txBody>
      </p:sp>
    </p:spTree>
    <p:extLst>
      <p:ext uri="{BB962C8B-B14F-4D97-AF65-F5344CB8AC3E}">
        <p14:creationId xmlns:p14="http://schemas.microsoft.com/office/powerpoint/2010/main" val="112724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pi camera for more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Integrating Melbourne Open parking data and the sensor data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Implementing of a </a:t>
            </a:r>
            <a:r>
              <a:rPr lang="en-US" sz="2400" dirty="0"/>
              <a:t>php web application.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https://app.gitkraken.com/glo/board/XW4APgtDJAAPHCC6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/>
          <a:lstStyle/>
          <a:p>
            <a:r>
              <a:rPr lang="en-US" dirty="0"/>
              <a:t>GIT HUB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3998900" y="1949993"/>
            <a:ext cx="529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hlinkClick r:id="rId5"/>
              </a:rPr>
              <a:t>https://github.com/SheronSuditha/RedXParking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3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en-AU" dirty="0"/>
              <a:t>PHOTOGRAPHS AND DIAGRAMS OF HARDWARE SETUP.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5AE8-0FC5-A148-940D-7C2E5987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91969" y="536001"/>
            <a:ext cx="4133068" cy="575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EAA4D-C364-914F-A0F8-215745B7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29" y="1312234"/>
            <a:ext cx="4549169" cy="4133069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1523F-DD52-6143-8C05-EBFF72418213}"/>
              </a:ext>
            </a:extLst>
          </p:cNvPr>
          <p:cNvSpPr txBox="1"/>
          <p:nvPr/>
        </p:nvSpPr>
        <p:spPr>
          <a:xfrm>
            <a:off x="2821590" y="3152772"/>
            <a:ext cx="22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Ultra Sonic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C3210-F7A6-B34B-9159-4FFEDAB169AB}"/>
              </a:ext>
            </a:extLst>
          </p:cNvPr>
          <p:cNvSpPr txBox="1"/>
          <p:nvPr/>
        </p:nvSpPr>
        <p:spPr>
          <a:xfrm>
            <a:off x="2148907" y="3796786"/>
            <a:ext cx="211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Data logger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2C34-DD25-124C-BC3F-F3203FA634C8}"/>
              </a:ext>
            </a:extLst>
          </p:cNvPr>
          <p:cNvSpPr txBox="1"/>
          <p:nvPr/>
        </p:nvSpPr>
        <p:spPr>
          <a:xfrm>
            <a:off x="4822002" y="4845717"/>
            <a:ext cx="12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PI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BDB09-287D-5F45-A3C7-DD2830AC4137}"/>
              </a:ext>
            </a:extLst>
          </p:cNvPr>
          <p:cNvSpPr txBox="1"/>
          <p:nvPr/>
        </p:nvSpPr>
        <p:spPr>
          <a:xfrm>
            <a:off x="5357771" y="2998883"/>
            <a:ext cx="125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0013C-176F-9A4E-87A3-4DBD8A4FBF28}"/>
              </a:ext>
            </a:extLst>
          </p:cNvPr>
          <p:cNvSpPr txBox="1"/>
          <p:nvPr/>
        </p:nvSpPr>
        <p:spPr>
          <a:xfrm>
            <a:off x="5910280" y="3568372"/>
            <a:ext cx="70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HDMI</a:t>
            </a:r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3E93D-4CD2-1245-ACD2-D3E0D05006E4}"/>
              </a:ext>
            </a:extLst>
          </p:cNvPr>
          <p:cNvSpPr txBox="1"/>
          <p:nvPr/>
        </p:nvSpPr>
        <p:spPr>
          <a:xfrm>
            <a:off x="4794433" y="1918789"/>
            <a:ext cx="108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Serial 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E0AA8-5CEF-B14F-A004-B38FD7A9AEA6}"/>
              </a:ext>
            </a:extLst>
          </p:cNvPr>
          <p:cNvSpPr txBox="1"/>
          <p:nvPr/>
        </p:nvSpPr>
        <p:spPr>
          <a:xfrm>
            <a:off x="912212" y="3017422"/>
            <a:ext cx="145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Jumper cables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242A8-1094-7044-8A7B-DEFD89EC80BF}"/>
              </a:ext>
            </a:extLst>
          </p:cNvPr>
          <p:cNvSpPr txBox="1"/>
          <p:nvPr/>
        </p:nvSpPr>
        <p:spPr>
          <a:xfrm>
            <a:off x="1442833" y="4597114"/>
            <a:ext cx="1455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201671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700</Words>
  <Application>Microsoft Office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2 - GOALS</vt:lpstr>
      <vt:lpstr>PowerPoint Presentation</vt:lpstr>
      <vt:lpstr>Sense, Think &amp; Act</vt:lpstr>
      <vt:lpstr>Backlog</vt:lpstr>
      <vt:lpstr>GIT HUB LINK</vt:lpstr>
      <vt:lpstr>PHOTOGRAPHS AND DIAGRAMS OF HARDWARE SETUP.</vt:lpstr>
      <vt:lpstr>Data</vt:lpstr>
      <vt:lpstr>Data</vt:lpstr>
      <vt:lpstr>Data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SHERON SUDITHA KUMARASINGHE</cp:lastModifiedBy>
  <cp:revision>197</cp:revision>
  <dcterms:created xsi:type="dcterms:W3CDTF">2019-06-28T10:05:41Z</dcterms:created>
  <dcterms:modified xsi:type="dcterms:W3CDTF">2019-10-01T08:37:14Z</dcterms:modified>
</cp:coreProperties>
</file>